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8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gif"/></Relationships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82804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40836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1998962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397121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49171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5972811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30938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729097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036393" y="-174600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H="1">
            <a:off x="333677" y="1371600"/>
            <a:ext cx="5075188" cy="5786438"/>
          </a:xfrm>
          <a:custGeom>
            <a:avLst/>
            <a:gdLst/>
            <a:ahLst/>
            <a:cxnLst/>
            <a:rect l="l" t="t" r="r" b="b"/>
            <a:pathLst>
              <a:path w="8120301" h="9258300">
                <a:moveTo>
                  <a:pt x="8120301" y="0"/>
                </a:moveTo>
                <a:lnTo>
                  <a:pt x="0" y="0"/>
                </a:lnTo>
                <a:lnTo>
                  <a:pt x="0" y="9258300"/>
                </a:lnTo>
                <a:lnTo>
                  <a:pt x="8120301" y="9258300"/>
                </a:lnTo>
                <a:lnTo>
                  <a:pt x="812030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-607806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384225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7397144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72417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4716201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872912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203359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602562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10038540" y="6714384"/>
            <a:ext cx="1561756" cy="105801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D7FDF0D2-FA38-1B58-9BBB-2F735F2D0B5B}"/>
              </a:ext>
            </a:extLst>
          </p:cNvPr>
          <p:cNvSpPr txBox="1"/>
          <p:nvPr/>
        </p:nvSpPr>
        <p:spPr>
          <a:xfrm>
            <a:off x="4892694" y="1631680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26" name="Picture 25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FD8C93D-0655-B424-0C86-12F62785CC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09" y="2211979"/>
            <a:ext cx="2356453" cy="1767340"/>
          </a:xfrm>
          <a:prstGeom prst="rect">
            <a:avLst/>
          </a:prstGeom>
        </p:spPr>
      </p:pic>
      <p:pic>
        <p:nvPicPr>
          <p:cNvPr id="27" name="Picture 2" descr="Loading GIF - CSS Bud">
            <a:extLst>
              <a:ext uri="{FF2B5EF4-FFF2-40B4-BE49-F238E27FC236}">
                <a16:creationId xmlns:a16="http://schemas.microsoft.com/office/drawing/2014/main" id="{21710330-DB7C-4150-985D-2D5BEC34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274" y="3935062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44444E-6 1.66667E-6 L -4.44444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